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720" r:id="rId5"/>
  </p:sldMasterIdLst>
  <p:sldIdLst>
    <p:sldId id="256" r:id="rId6"/>
    <p:sldId id="257" r:id="rId7"/>
    <p:sldId id="260" r:id="rId8"/>
    <p:sldId id="259" r:id="rId9"/>
    <p:sldId id="262" r:id="rId10"/>
    <p:sldId id="264" r:id="rId11"/>
    <p:sldId id="263" r:id="rId12"/>
    <p:sldId id="265" r:id="rId13"/>
    <p:sldId id="261" r:id="rId14"/>
  </p:sldIdLst>
  <p:sldSz cx="12192000" cy="6858000"/>
  <p:notesSz cx="6858000" cy="9144000"/>
  <p:defaultTextStyle>
    <a:lvl1pPr marL="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1" charset="0"/>
        <a:ea typeface="SimSun" pitchFamily="1" charset="0"/>
        <a:cs typeface="Times New Roman" pitchFamily="1" charset="0"/>
      </a:defRPr>
    </a:lvl1pPr>
    <a:lvl2pPr marL="4572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1" charset="0"/>
        <a:ea typeface="SimSun" pitchFamily="1" charset="0"/>
        <a:cs typeface="Times New Roman" pitchFamily="1" charset="0"/>
      </a:defRPr>
    </a:lvl2pPr>
    <a:lvl3pPr marL="9144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1" charset="0"/>
        <a:ea typeface="SimSun" pitchFamily="1" charset="0"/>
        <a:cs typeface="Times New Roman" pitchFamily="1" charset="0"/>
      </a:defRPr>
    </a:lvl3pPr>
    <a:lvl4pPr marL="13716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1" charset="0"/>
        <a:ea typeface="SimSun" pitchFamily="1" charset="0"/>
        <a:cs typeface="Times New Roman" pitchFamily="1" charset="0"/>
      </a:defRPr>
    </a:lvl4pPr>
    <a:lvl5pPr marL="18288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1" charset="0"/>
        <a:ea typeface="SimSun" pitchFamily="1" charset="0"/>
        <a:cs typeface="Times New Roman" pitchFamily="1" charset="0"/>
      </a:defRPr>
    </a:lvl5pPr>
    <a:lvl6pPr marL="22860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1" charset="0"/>
        <a:ea typeface="SimSun" pitchFamily="1" charset="0"/>
        <a:cs typeface="Times New Roman" pitchFamily="1" charset="0"/>
      </a:defRPr>
    </a:lvl6pPr>
    <a:lvl7pPr marL="27432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1" charset="0"/>
        <a:ea typeface="SimSun" pitchFamily="1" charset="0"/>
        <a:cs typeface="Times New Roman" pitchFamily="1" charset="0"/>
      </a:defRPr>
    </a:lvl7pPr>
    <a:lvl8pPr marL="32004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1" charset="0"/>
        <a:ea typeface="SimSun" pitchFamily="1" charset="0"/>
        <a:cs typeface="Times New Roman" pitchFamily="1" charset="0"/>
      </a:defRPr>
    </a:lvl8pPr>
    <a:lvl9pPr marL="3657600" marR="0" indent="0" algn="l" defTabSz="44958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1" charset="0"/>
        <a:ea typeface="SimSun" pitchFamily="1" charset="0"/>
        <a:cs typeface="Times New Roman" pitchFamily="1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673166662" val="1060" rev64="64" revOS="1"/>
      <pr:smFileRevision xmlns:pr="smNativeData" xmlns="smNativeData" dt="1673166662" val="101"/>
      <pr:guideOptions xmlns:pr="smNativeData" xmlns="smNativeData" dt="1673166662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86" d="100"/>
          <a:sy n="86" d="100"/>
        </p:scale>
        <p:origin x="380" y="806"/>
      </p:cViewPr>
      <p:guideLst x="0" y="0">
        <p:guide orient="horz" pos="2160"/>
        <p:guide pos="3840"/>
      </p:guideLst>
    </p:cSldViewPr>
  </p:slideViewPr>
  <p:outlineViewPr>
    <p:cViewPr>
      <p:scale>
        <a:sx n="303" d="100"/>
        <a:sy n="303" d="100"/>
      </p:scale>
      <p:origin x="0" y="0"/>
    </p:cViewPr>
  </p:outlineViewPr>
  <p:sorterViewPr>
    <p:cViewPr>
      <p:scale>
        <a:sx n="18" d="100"/>
        <a:sy n="18" d="100"/>
      </p:scale>
      <p:origin x="0" y="0"/>
    </p:cViewPr>
  </p:sorterViewPr>
  <p:notesViewPr>
    <p:cSldViewPr snapToObjects="1" showGuides="1">
      <p:cViewPr>
        <p:scale>
          <a:sx n="86" d="100"/>
          <a:sy n="86" d="100"/>
        </p:scale>
        <p:origin x="380" y="806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UAABoNAABgRQAAJhYAABAAAAAmAAAACAAAAAEAAAAAAAAA"/>
              </a:ext>
            </a:extLst>
          </p:cNvSpPr>
          <p:nvPr>
            <p:ph type="ctrTitle"/>
          </p:nvPr>
        </p:nvSpPr>
        <p:spPr>
          <a:xfrm>
            <a:off x="914400" y="2129790"/>
            <a:ext cx="10363200" cy="1470660"/>
          </a:xfr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AsAAOgXAADAPwAAsCIAABAAAAAmAAAACAAAAAGAAAAAAAAA"/>
              </a:ext>
            </a:extLst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0F9E66D5-9BE2-CB90-AC26-6DC528685A38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HsAf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0A0C696D-23E7-599F-A9B4-D5CA27FA5F80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G49Ij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Q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BAAAAAmAAAACAAAAAIAAAAAAAAA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1FD395A-14CC-A8CF-8245-E29A770B74B7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GE6c3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19952A8-E6CC-CCA4-8221-10F11C6F7445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CAAAAAQ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DYAALABAABARwAAsCUAABAAAAAmAAAACAAAAIMAAAAAAAAA"/>
              </a:ext>
            </a:extLst>
          </p:cNvSpPr>
          <p:nvPr>
            <p:ph type="title"/>
          </p:nvPr>
        </p:nvSpPr>
        <p:spPr>
          <a:xfrm>
            <a:off x="8839200" y="274320"/>
            <a:ext cx="27432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Q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AfNQAAsCUAABAAAAAmAAAACAAAAAMAAAAAAAAA"/>
              </a:ext>
            </a:extLst>
          </p:cNvSpPr>
          <p:nvPr>
            <p:ph idx="1"/>
          </p:nvPr>
        </p:nvSpPr>
        <p:spPr>
          <a:xfrm>
            <a:off x="609600" y="274320"/>
            <a:ext cx="8025765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0128AD4C-02EC-7D5B-A290-F40EE3DE54A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599C1839-77B4-C9EE-FA24-81BB566A0CD4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974BFB4-FAD4-2149-9ACC-0C1CF1826C59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475726DD-93AA-02D0-E4EF-658568A11230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QUAABwbAACtRQAAfSMAABAAAAAmAAAACAAAAIGAAAAAAAAA"/>
              </a:ext>
            </a:extLst>
          </p:cNvSpPr>
          <p:nvPr>
            <p:ph type="title"/>
          </p:nvPr>
        </p:nvSpPr>
        <p:spPr>
          <a:xfrm>
            <a:off x="963295" y="4406900"/>
            <a:ext cx="103632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algn="l">
              <a:defRPr sz="4000" b="1" cap="all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C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QUAAOERAACtRQAAHBsAABAAAAAmAAAACAAAAIGAAAAAAAAA"/>
              </a:ext>
            </a:extLst>
          </p:cNvSpPr>
          <p:nvPr>
            <p:ph idx="1"/>
          </p:nvPr>
        </p:nvSpPr>
        <p:spPr>
          <a:xfrm>
            <a:off x="963295" y="2906395"/>
            <a:ext cx="103632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 cap="none"/>
            </a:lvl1pPr>
            <a:lvl2pPr marL="457200" indent="0">
              <a:buNone/>
              <a:defRPr sz="1800" cap="none"/>
            </a:lvl2pPr>
            <a:lvl3pPr marL="914400" indent="0">
              <a:buNone/>
              <a:defRPr sz="1600" cap="none"/>
            </a:lvl3pPr>
            <a:lvl4pPr marL="1371600" indent="0">
              <a:buNone/>
              <a:defRPr sz="1400" cap="none"/>
            </a:lvl4pPr>
            <a:lvl5pPr marL="1828800" indent="0">
              <a:buNone/>
              <a:defRPr sz="1400" cap="none"/>
            </a:lvl5pPr>
            <a:lvl6pPr marL="2286000" indent="0">
              <a:buNone/>
              <a:defRPr sz="1400" cap="none"/>
            </a:lvl6pPr>
            <a:lvl7pPr marL="2743200" indent="0">
              <a:buNone/>
              <a:defRPr sz="1400" cap="none"/>
            </a:lvl7pPr>
            <a:lvl8pPr marL="3200400" indent="0">
              <a:buNone/>
              <a:defRPr sz="1400" cap="none"/>
            </a:lvl8pPr>
            <a:lvl9pPr marL="3657600" indent="0">
              <a:buNone/>
              <a:defRPr sz="14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0ED0F8FB-B5E3-850E-AD68-435BB6265B16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C9D02E7-A9D1-C8F4-9F25-5FA14C6B690A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el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DhJAAAsCUAABAAAAAmAAAACAAAAAGAAAAAAAAA"/>
              </a:ext>
            </a:extLst>
          </p:cNvSpPr>
          <p:nvPr>
            <p:ph idx="1"/>
          </p:nvPr>
        </p:nvSpPr>
        <p:spPr>
          <a:xfrm>
            <a:off x="609600" y="1600200"/>
            <a:ext cx="5385435" cy="4526280"/>
          </a:xfrm>
        </p:spPr>
        <p:txBody>
          <a:bodyPr/>
          <a:lstStyle>
            <a:lvl1pPr>
              <a:defRPr sz="2800" cap="none"/>
            </a:lvl1pPr>
            <a:lvl2pPr>
              <a:defRPr sz="2400" cap="none"/>
            </a:lvl2pPr>
            <a:lvl3pPr>
              <a:defRPr sz="2000" cap="none"/>
            </a:lvl3pPr>
            <a:lvl4pPr>
              <a:defRPr sz="1800" cap="none"/>
            </a:lvl4pPr>
            <a:lvl5pPr>
              <a:defRPr sz="1800" cap="none"/>
            </a:lvl5pPr>
            <a:lvl6pPr>
              <a:defRPr sz="1800" cap="none"/>
            </a:lvl6pPr>
            <a:lvl7pPr>
              <a:defRPr sz="1800" cap="none"/>
            </a:lvl7pPr>
            <a:lvl8pPr>
              <a:defRPr sz="1800" cap="none"/>
            </a:lvl8pPr>
            <a:lvl9pPr>
              <a:defRPr sz="18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yYAANgJAABARwAAsCUAABAAAAAmAAAACAAAAAGAAAAAAAAA"/>
              </a:ext>
            </a:extLst>
          </p:cNvSpPr>
          <p:nvPr>
            <p:ph idx="2"/>
          </p:nvPr>
        </p:nvSpPr>
        <p:spPr>
          <a:xfrm>
            <a:off x="6196965" y="1600200"/>
            <a:ext cx="5385435" cy="4526280"/>
          </a:xfrm>
        </p:spPr>
        <p:txBody>
          <a:bodyPr/>
          <a:lstStyle>
            <a:lvl1pPr>
              <a:defRPr sz="2800" cap="none"/>
            </a:lvl1pPr>
            <a:lvl2pPr>
              <a:defRPr sz="2400" cap="none"/>
            </a:lvl2pPr>
            <a:lvl3pPr>
              <a:defRPr sz="2000" cap="none"/>
            </a:lvl3pPr>
            <a:lvl4pPr>
              <a:defRPr sz="1800" cap="none"/>
            </a:lvl4pPr>
            <a:lvl5pPr>
              <a:defRPr sz="1800" cap="none"/>
            </a:lvl5pPr>
            <a:lvl6pPr>
              <a:defRPr sz="1800" cap="none"/>
            </a:lvl6pPr>
            <a:lvl7pPr>
              <a:defRPr sz="1800" cap="none"/>
            </a:lvl7pPr>
            <a:lvl8pPr>
              <a:defRPr sz="1800" cap="none"/>
            </a:lvl8pPr>
            <a:lvl9pPr>
              <a:defRPr sz="18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040349B-D5FD-15C2-B3F8-23977AB64576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07CB6DC5-8BEA-9E9B-A473-7DCE233D5228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TxTwoObj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C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HEJAADjJAAAYQ0AABAAAAAmAAAACAAAAIGAAAAAAAAA"/>
              </a:ext>
            </a:extLst>
          </p:cNvSpPr>
          <p:nvPr>
            <p:ph idx="1"/>
          </p:nvPr>
        </p:nvSpPr>
        <p:spPr>
          <a:xfrm>
            <a:off x="609600" y="1534795"/>
            <a:ext cx="5386705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GENAADjJAAAsCUAABAAAAAmAAAACAAAAAGAAAAAAAAA"/>
              </a:ext>
            </a:extLst>
          </p:cNvSpPr>
          <p:nvPr>
            <p:ph idx="2"/>
          </p:nvPr>
        </p:nvSpPr>
        <p:spPr>
          <a:xfrm>
            <a:off x="609600" y="2174875"/>
            <a:ext cx="5386705" cy="3951605"/>
          </a:xfrm>
        </p:spPr>
        <p:txBody>
          <a:bodyPr/>
          <a:lstStyle>
            <a:lvl1pPr>
              <a:defRPr sz="2400" cap="none"/>
            </a:lvl1pPr>
            <a:lvl2pPr>
              <a:defRPr sz="2000" cap="none"/>
            </a:lvl2pPr>
            <a:lvl3pPr>
              <a:defRPr sz="1800" cap="none"/>
            </a:lvl3pPr>
            <a:lvl4pPr>
              <a:defRPr sz="1600" cap="none"/>
            </a:lvl4pPr>
            <a:lvl5pPr>
              <a:defRPr sz="1600" cap="none"/>
            </a:lvl5pPr>
            <a:lvl6pPr>
              <a:defRPr sz="1600" cap="none"/>
            </a:lvl6pPr>
            <a:lvl7pPr>
              <a:defRPr sz="1600" cap="none"/>
            </a:lvl7pPr>
            <a:lvl8pPr>
              <a:defRPr sz="1600" cap="none"/>
            </a:lvl8pPr>
            <a:lvl9pPr>
              <a:defRPr sz="16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C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SYAAHEJAABARwAAYQ0AABAAAAAmAAAACAAAAIGAAAAAAAAA"/>
              </a:ext>
            </a:extLst>
          </p:cNvSpPr>
          <p:nvPr>
            <p:ph idx="3"/>
          </p:nvPr>
        </p:nvSpPr>
        <p:spPr>
          <a:xfrm>
            <a:off x="6195695" y="1534795"/>
            <a:ext cx="5386705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SYAAGENAABARwAAsCUAABAAAAAmAAAACAAAAAGAAAAAAAAA"/>
              </a:ext>
            </a:extLst>
          </p:cNvSpPr>
          <p:nvPr>
            <p:ph idx="4"/>
          </p:nvPr>
        </p:nvSpPr>
        <p:spPr>
          <a:xfrm>
            <a:off x="6195695" y="2174875"/>
            <a:ext cx="5386705" cy="3951605"/>
          </a:xfrm>
        </p:spPr>
        <p:txBody>
          <a:bodyPr/>
          <a:lstStyle>
            <a:lvl1pPr>
              <a:defRPr sz="2400" cap="none"/>
            </a:lvl1pPr>
            <a:lvl2pPr>
              <a:defRPr sz="2000" cap="none"/>
            </a:lvl2pPr>
            <a:lvl3pPr>
              <a:defRPr sz="1800" cap="none"/>
            </a:lvl3pPr>
            <a:lvl4pPr>
              <a:defRPr sz="1600" cap="none"/>
            </a:lvl4pPr>
            <a:lvl5pPr>
              <a:defRPr sz="1600" cap="none"/>
            </a:lvl5pPr>
            <a:lvl6pPr>
              <a:defRPr sz="1600" cap="none"/>
            </a:lvl6pPr>
            <a:lvl7pPr>
              <a:defRPr sz="1600" cap="none"/>
            </a:lvl7pPr>
            <a:lvl8pPr>
              <a:defRPr sz="1600" cap="none"/>
            </a:lvl8pPr>
            <a:lvl9pPr>
              <a:defRPr sz="16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4873258-16F9-D2C4-B73F-E0917C7141B5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29F5338B-C5C4-A0C5-8A4D-33907D037C66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63226419-578E-7792-C09A-A1C72AD436F4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00CFEB3A-74ED-9A1D-A377-8248A53955D7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67BCEBCD-838A-E91D-C404-7548A54A3220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0A2B6D9D-D3E7-7E9B-A993-25CE23DD5F70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objTx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C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K4BAABtHAAA1AgAABAAAAAmAAAACAAAAIGAAAAAAAAA"/>
              </a:ext>
            </a:extLst>
          </p:cNvSpPr>
          <p:nvPr>
            <p:ph type="title"/>
          </p:nvPr>
        </p:nvSpPr>
        <p:spPr>
          <a:xfrm>
            <a:off x="609600" y="273050"/>
            <a:ext cx="4011295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 cap="none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Ux0AAK4BAABARwAAsCUAABAAAAAmAAAACAAAAAGAAAAAAAAA"/>
              </a:ext>
            </a:extLst>
          </p:cNvSpPr>
          <p:nvPr>
            <p:ph idx="1"/>
          </p:nvPr>
        </p:nvSpPr>
        <p:spPr>
          <a:xfrm>
            <a:off x="4766945" y="273050"/>
            <a:ext cx="6815455" cy="5853430"/>
          </a:xfrm>
        </p:spPr>
        <p:txBody>
          <a:bodyPr/>
          <a:lstStyle>
            <a:lvl1pPr>
              <a:defRPr sz="3200" cap="none"/>
            </a:lvl1pPr>
            <a:lvl2pPr>
              <a:defRPr sz="2800" cap="none"/>
            </a:lvl2pPr>
            <a:lvl3pPr>
              <a:defRPr sz="2400" cap="none"/>
            </a:lvl3pPr>
            <a:lvl4pPr>
              <a:defRPr sz="2000" cap="none"/>
            </a:lvl4pPr>
            <a:lvl5pPr>
              <a:defRPr sz="2000" cap="none"/>
            </a:lvl5pPr>
            <a:lvl6pPr>
              <a:defRPr sz="2000" cap="none"/>
            </a:lvl6pPr>
            <a:lvl7pPr>
              <a:defRPr sz="2000" cap="none"/>
            </a:lvl7pPr>
            <a:lvl8pPr>
              <a:defRPr sz="2000" cap="none"/>
            </a:lvl8pPr>
            <a:lvl9pPr>
              <a:defRPr sz="20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QIAABtHAAAsCUAABAAAAAmAAAACAAAAAGAAAAAAAAA"/>
              </a:ext>
            </a:extLst>
          </p:cNvSpPr>
          <p:nvPr>
            <p:ph idx="2"/>
          </p:nvPr>
        </p:nvSpPr>
        <p:spPr>
          <a:xfrm>
            <a:off x="609600" y="1435100"/>
            <a:ext cx="4011295" cy="4691380"/>
          </a:xfrm>
        </p:spPr>
        <p:txBody>
          <a:bodyPr/>
          <a:lstStyle>
            <a:lvl1pPr marL="0" indent="0">
              <a:buNone/>
              <a:defRPr sz="1400" cap="none"/>
            </a:lvl1pPr>
            <a:lvl2pPr marL="457200" indent="0">
              <a:buNone/>
              <a:defRPr sz="1200" cap="none"/>
            </a:lvl2pPr>
            <a:lvl3pPr marL="914400" indent="0">
              <a:buNone/>
              <a:defRPr sz="1000" cap="none"/>
            </a:lvl3pPr>
            <a:lvl4pPr marL="1371600" indent="0">
              <a:buNone/>
              <a:defRPr sz="900" cap="none"/>
            </a:lvl4pPr>
            <a:lvl5pPr marL="1828800" indent="0">
              <a:buNone/>
              <a:defRPr sz="900" cap="none"/>
            </a:lvl5pPr>
            <a:lvl6pPr marL="2286000" indent="0">
              <a:buNone/>
              <a:defRPr sz="900" cap="none"/>
            </a:lvl6pPr>
            <a:lvl7pPr marL="2743200" indent="0">
              <a:buNone/>
              <a:defRPr sz="900" cap="none"/>
            </a:lvl7pPr>
            <a:lvl8pPr marL="3200400" indent="0">
              <a:buNone/>
              <a:defRPr sz="900" cap="none"/>
            </a:lvl8pPr>
            <a:lvl9pPr marL="3657600" indent="0">
              <a:buNone/>
              <a:defRPr sz="9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72A9883-CDCA-7F6E-8492-3B3BD6DC726E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HNwY0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A7DA1F0-BEF7-2857-B9C5-4802EF8B4F1D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picTx">
  <p:cSld name="Grafik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C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w4AAIgdAACzOwAABCEAABAAAAAmAAAACAAAAIGAAAAAAAAA"/>
              </a:ext>
            </a:extLst>
          </p:cNvSpPr>
          <p:nvPr>
            <p:ph type="title"/>
          </p:nvPr>
        </p:nvSpPr>
        <p:spPr>
          <a:xfrm>
            <a:off x="2389505" y="4800600"/>
            <a:ext cx="73152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 cap="none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w4AAMYDAACzOwAAFh0AABAAAAAmAAAACAAAAAGAAAAAAAAA"/>
              </a:ext>
            </a:extLst>
          </p:cNvSpPr>
          <p:nvPr>
            <p:ph idx="1"/>
          </p:nvPr>
        </p:nvSpPr>
        <p:spPr>
          <a:xfrm>
            <a:off x="2389505" y="613410"/>
            <a:ext cx="7315200" cy="4114800"/>
          </a:xfrm>
        </p:spPr>
        <p:txBody>
          <a:bodyPr/>
          <a:lstStyle>
            <a:lvl1pPr marL="0" indent="0">
              <a:buNone/>
              <a:defRPr sz="3200" cap="none"/>
            </a:lvl1pPr>
            <a:lvl2pPr marL="457200" indent="0">
              <a:buNone/>
              <a:defRPr sz="2800" cap="none"/>
            </a:lvl2pPr>
            <a:lvl3pPr marL="914400" indent="0">
              <a:buNone/>
              <a:defRPr sz="2400" cap="none"/>
            </a:lvl3pPr>
            <a:lvl4pPr marL="1371600" indent="0">
              <a:buNone/>
              <a:defRPr sz="2000" cap="none"/>
            </a:lvl4pPr>
            <a:lvl5pPr marL="1828800" indent="0">
              <a:buNone/>
              <a:defRPr sz="2000" cap="none"/>
            </a:lvl5pPr>
            <a:lvl6pPr marL="2286000" indent="0">
              <a:buNone/>
              <a:defRPr sz="2000" cap="none"/>
            </a:lvl6pPr>
            <a:lvl7pPr marL="2743200" indent="0">
              <a:buNone/>
              <a:defRPr sz="2000" cap="none"/>
            </a:lvl7pPr>
            <a:lvl8pPr marL="3200400" indent="0">
              <a:buNone/>
              <a:defRPr sz="2000" cap="none"/>
            </a:lvl8pPr>
            <a:lvl9pPr marL="3657600" indent="0">
              <a:buNone/>
              <a:defRPr sz="20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w4AAAQhAACzOwAA+CUAABAAAAAmAAAACAAAAAGAAAAAAAAA"/>
              </a:ext>
            </a:extLst>
          </p:cNvSpPr>
          <p:nvPr>
            <p:ph idx="2"/>
          </p:nvPr>
        </p:nvSpPr>
        <p:spPr>
          <a:xfrm>
            <a:off x="2389505" y="5367020"/>
            <a:ext cx="7315200" cy="805180"/>
          </a:xfrm>
        </p:spPr>
        <p:txBody>
          <a:bodyPr/>
          <a:lstStyle>
            <a:lvl1pPr marL="0" indent="0">
              <a:buNone/>
              <a:defRPr sz="1400" cap="none"/>
            </a:lvl1pPr>
            <a:lvl2pPr marL="457200" indent="0">
              <a:buNone/>
              <a:defRPr sz="1200" cap="none"/>
            </a:lvl2pPr>
            <a:lvl3pPr marL="914400" indent="0">
              <a:buNone/>
              <a:defRPr sz="1000" cap="none"/>
            </a:lvl3pPr>
            <a:lvl4pPr marL="1371600" indent="0">
              <a:buNone/>
              <a:defRPr sz="900" cap="none"/>
            </a:lvl4pPr>
            <a:lvl5pPr marL="1828800" indent="0">
              <a:buNone/>
              <a:defRPr sz="900" cap="none"/>
            </a:lvl5pPr>
            <a:lvl6pPr marL="2286000" indent="0">
              <a:buNone/>
              <a:defRPr sz="900" cap="none"/>
            </a:lvl6pPr>
            <a:lvl7pPr marL="2743200" indent="0">
              <a:buNone/>
              <a:defRPr sz="900" cap="none"/>
            </a:lvl7pPr>
            <a:lvl8pPr marL="3200400" indent="0">
              <a:buNone/>
              <a:defRPr sz="900" cap="none"/>
            </a:lvl8pPr>
            <a:lvl9pPr marL="3657600" indent="0">
              <a:buNone/>
              <a:defRPr sz="9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C0476D7-99D1-5180-9FBC-6FD538F2693A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68BCAA45-0B85-E95C-CB04-FD09E44A3DA8}" type="slidenum">
              <a:t/>
            </a:fld>
          </a:p>
        </p:txBody>
      </p:sp>
    </p:spTree>
  </p:cSld>
  <p:clrMapOvr>
    <a:masterClrMapping/>
  </p:clrMapOvr>
  <p:hf hdr="0" ftr="0"/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Standard-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HsAf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P//////////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HsAf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BAAAAAmAAAACAAAAP//////////"/>
              </a:ext>
            </a:extLst>
          </p:cNvSpPr>
          <p:nvPr>
            <p:ph type="body" idx="1"/>
          </p:nvPr>
        </p:nvSpPr>
        <p:spPr>
          <a:xfrm>
            <a:off x="609600" y="1600200"/>
            <a:ext cx="109728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HsAf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P//////////"/>
              </a:ext>
            </a:extLst>
          </p:cNvSpPr>
          <p:nvPr>
            <p:ph type="dt" sz="quarter" idx="2"/>
          </p:nvPr>
        </p:nvSpPr>
        <p:spPr>
          <a:xfrm>
            <a:off x="609600" y="6356985"/>
            <a:ext cx="2844165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l">
              <a:defRPr sz="1200" cap="none"/>
            </a:lvl1pPr>
          </a:lstStyle>
          <a:p>
            <a:pPr/>
            <a:fld id="{3DFDB112-5CD0-A847-9E45-AA12FF0B68FF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P//////////"/>
              </a:ext>
            </a:extLst>
          </p:cNvSpPr>
          <p:nvPr>
            <p:ph type="ftr" sz="quarter" idx="3"/>
          </p:nvPr>
        </p:nvSpPr>
        <p:spPr>
          <a:xfrm>
            <a:off x="4166235" y="6356985"/>
            <a:ext cx="385953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 cap="none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P//////////"/>
              </a:ext>
            </a:extLst>
          </p:cNvSpPr>
          <p:nvPr>
            <p:ph type="sldNum" sz="quarter" idx="4"/>
          </p:nvPr>
        </p:nvSpPr>
        <p:spPr>
          <a:xfrm>
            <a:off x="8738235" y="6356985"/>
            <a:ext cx="2844165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 cap="none"/>
            </a:lvl1pPr>
          </a:lstStyle>
          <a:p>
            <a:pPr/>
            <a:fld id="{42890033-7DAF-DCF6-E131-8BA34E7F17DE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cap="none" spc="0" baseline="0">
          <a:solidFill>
            <a:schemeClr val="tx2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9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5pPr>
      <a:lvl6pPr marL="25146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6pPr>
      <a:lvl7pPr marL="29718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7pPr>
      <a:lvl8pPr marL="3429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8pPr>
      <a:lvl9pPr marL="3886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1" charset="0"/>
          <a:ea typeface="SimSun" pitchFamily="1" charset="0"/>
          <a:cs typeface="Times New Roman" pitchFamily="1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tinuwalther" TargetMode="External"/><Relationship Id="rId3" Type="http://schemas.openxmlformats.org/officeDocument/2006/relationships/hyperlink" Target="https://www.powershellgallery.com/packages/PsNetTools/0.7.72#PsNetTools" TargetMode="External"/><Relationship Id="rId4" Type="http://schemas.openxmlformats.org/officeDocument/2006/relationships/image" Target="../media/image1.jpe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P8An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UAABoNAABgRQAAJhYAABAAAAAmAAAACAAAAAAAAAAAAAAA"/>
              </a:ext>
            </a:extLst>
          </p:cNvSpPr>
          <p:nvPr>
            <p:ph type="ctrTitle"/>
          </p:nvPr>
        </p:nvSpPr>
        <p:spPr/>
        <p:txBody>
          <a:bodyPr/>
          <a:lstStyle/>
          <a:p>
            <a:pPr>
              <a:defRPr sz="4200" b="1" cap="none"/>
            </a:pPr>
            <a:r>
              <a:t>#PSXiDiag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P8A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AsAAOgXAADAPwAAsCIAABAAAAAmAAAACAAAAAAAAAAAAAAA"/>
              </a:ext>
            </a:extLst>
          </p:cNvSpPr>
          <p:nvPr>
            <p:ph type="subTitle" idx="1"/>
          </p:nvPr>
        </p:nvSpPr>
        <p:spPr/>
        <p:txBody>
          <a:bodyPr/>
          <a:lstStyle/>
          <a:p>
            <a:pPr/>
            <a:r>
              <a:t>PowerShell ESXi Diagram</a:t>
            </a:r>
          </a:p>
          <a:p>
            <a:pPr/>
            <a:r>
              <a:t>Mermaid-Markdown or -HTML-Report,</a:t>
            </a:r>
          </a:p>
          <a:p>
            <a:pPr/>
            <a:r>
              <a:t>CSV-file for import to Draw.IO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Speaker Info</a:t>
            </a:r>
          </a:p>
        </p:txBody>
      </p:sp>
      <p:sp>
        <p:nvSpPr>
          <p:cNvPr id="3" name="Folien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C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HEJAADjJAAAYQ0AABAAAAAmAAAACAAAAIGAAAAAAAAA"/>
              </a:ext>
            </a:extLst>
          </p:cNvSpPr>
          <p:nvPr>
            <p:ph type="body" idx="1"/>
          </p:nvPr>
        </p:nvSpPr>
        <p:spPr>
          <a:xfrm>
            <a:off x="609600" y="1534795"/>
            <a:ext cx="5386705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/>
            <a:r>
              <a:t>Martin Walther</a:t>
            </a:r>
          </a:p>
        </p:txBody>
      </p:sp>
      <p:sp>
        <p:nvSpPr>
          <p:cNvPr id="4" name="Folientext2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GENAADjJAAAsCUAABAAAAAmAAAACAAAAAEAAAAAAAAA"/>
              </a:ext>
            </a:extLst>
          </p:cNvSpPr>
          <p:nvPr>
            <p:ph type="body" idx="2"/>
          </p:nvPr>
        </p:nvSpPr>
        <p:spPr>
          <a:xfrm>
            <a:off x="609600" y="2174875"/>
            <a:ext cx="5386705" cy="3951605"/>
          </a:xfrm>
        </p:spPr>
        <p:txBody>
          <a:bodyPr/>
          <a:lstStyle/>
          <a:p>
            <a:pPr/>
            <a:r>
              <a:t>DevOps-/Systems Engineer Inventx AG</a:t>
            </a:r>
          </a:p>
          <a:p>
            <a:pPr/>
            <a:r>
              <a:t>PowerShell Automator</a:t>
            </a:r>
          </a:p>
          <a:p>
            <a:pPr lvl="1"/>
            <a:r>
              <a:t>VMware</a:t>
            </a:r>
          </a:p>
          <a:p>
            <a:pPr lvl="1"/>
            <a:r>
              <a:t>ESXi/Linux</a:t>
            </a:r>
          </a:p>
          <a:p>
            <a:pPr lvl="1"/>
            <a:r>
              <a:t>Windows</a:t>
            </a:r>
          </a:p>
          <a:p>
            <a:pPr/>
            <a:r>
              <a:t>Blog</a:t>
            </a:r>
          </a:p>
          <a:p>
            <a:pPr lvl="1"/>
            <a:r>
              <a:t>tinuwalther.github.io</a:t>
            </a:r>
          </a:p>
          <a:p>
            <a:pPr lvl="1">
              <a:defRPr cap="none">
                <a:hlinkClick r:id="rId2"/>
              </a:defRPr>
            </a:pPr>
            <a:r>
              <a:rPr>
                <a:hlinkClick r:id="rId2"/>
              </a:rPr>
              <a:t>https://github.com/tinuwalther</a:t>
            </a:r>
            <a:endParaRPr>
              <a:hlinkClick r:id="rId2"/>
            </a:endParaRPr>
          </a:p>
          <a:p>
            <a:pPr/>
            <a:r>
              <a:t>Social Media</a:t>
            </a:r>
          </a:p>
          <a:p>
            <a:pPr lvl="1"/>
            <a:r>
              <a:t>Twitter: it_tinuwalther</a:t>
            </a:r>
          </a:p>
          <a:p>
            <a:pPr lvl="1"/>
            <a:r>
              <a:t>Mastodon: tinuwalther@techhub.social</a:t>
            </a:r>
          </a:p>
        </p:txBody>
      </p:sp>
      <p:sp>
        <p:nvSpPr>
          <p:cNvPr id="5" name="Folientext4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C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SYAAHEJAABARwAAYQ0AABAAAAAmAAAACAAAAIGAAAAAAAAA"/>
              </a:ext>
            </a:extLst>
          </p:cNvSpPr>
          <p:nvPr>
            <p:ph type="body" idx="3"/>
          </p:nvPr>
        </p:nvSpPr>
        <p:spPr>
          <a:xfrm>
            <a:off x="6195695" y="1534795"/>
            <a:ext cx="5386705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/>
            <a:r>
              <a:t>Working with PowerShell</a:t>
            </a:r>
          </a:p>
        </p:txBody>
      </p:sp>
      <p:sp>
        <p:nvSpPr>
          <p:cNvPr id="6" name="Folientext3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B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SYAAGENAABARwAAsCUAABAAAAAmAAAACAAAAAAAAAAAAAAA"/>
              </a:ext>
            </a:extLst>
          </p:cNvSpPr>
          <p:nvPr>
            <p:ph type="body" idx="4"/>
          </p:nvPr>
        </p:nvSpPr>
        <p:spPr/>
        <p:txBody>
          <a:bodyPr/>
          <a:lstStyle/>
          <a:p>
            <a:pPr/>
            <a:r>
              <a:t>Owner of </a:t>
            </a:r>
            <a:r>
              <a:rPr cap="none">
                <a:hlinkClick r:id="rId3"/>
              </a:rPr>
              <a:t>PsNetTools</a:t>
            </a:r>
            <a:endParaRPr cap="none">
              <a:hlinkClick r:id="rId3"/>
            </a:endParaRPr>
          </a:p>
          <a:p>
            <a:pPr/>
            <a:r>
              <a:t>Pode Web Apps</a:t>
            </a:r>
          </a:p>
          <a:p>
            <a:pPr/>
            <a:r>
              <a:t>PSHTML-Reports</a:t>
            </a:r>
          </a:p>
          <a:p>
            <a:pPr/>
            <a:r>
              <a:t>GitLab Pipelines</a:t>
            </a:r>
          </a:p>
          <a:p>
            <a:pPr/>
            <a:r>
              <a:t>ESXi Host Deployments</a:t>
            </a:r>
          </a:p>
          <a:p>
            <a:pPr/>
            <a:r>
              <a:t>vCenter Depolyments</a:t>
            </a:r>
          </a:p>
          <a:p>
            <a:pPr/>
            <a:r>
              <a:t>VM Deployments</a:t>
            </a:r>
          </a:p>
          <a:p>
            <a:pPr/>
            <a:r>
              <a:t>Operating as Code</a:t>
            </a:r>
          </a:p>
          <a:p>
            <a:pPr/>
            <a:r>
              <a:t>everything I need</a:t>
            </a:r>
          </a:p>
        </p:txBody>
      </p:sp>
      <p:pic>
        <p:nvPicPr>
          <p:cNvPr id="7" name="Grafik1"/>
          <p:cNvPicPr>
            <a:picLocks noChangeAspect="1"/>
            <a:extLst>
              <a:ext uri="smNativeData">
                <pr:smNativeData xmlns:pr="smNativeData" xmlns="smNativeData" val="SMDATA_17_Rn+6YxMAAAAlAAAAEQAAAC8BAAAAkAAAAEgAAACQAAAASAAAAAAAAAAAAAAAAAAAAAEAAABQAAAAAAAAAAAA8D8AAAAAAADwPwAAAAAAAOA/AAAAAAAA4D8AAAAAAADgPwAAAAAAAOA/AAAAAAAA4D8AAAAAAADgPwAAAAAAAOA/AAAAAAAA4D8CAAAAjAAAAAE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AAAAAAAAAAAEAAABXiZEKMgAAAGQAAABkAAAAeAAAAHgAAAAAAAAAzMzMAAAAAABQAAAAUAAAAGQAAABkAAAAAAAAAAcAAAA4AAAAAAAAAAAAAAAAAAAA////AAAAAAAAAAAAAAAAAAAAAAAAAAAAAAAAAAAAAABkAAAAZAAAAAAAAAAjAAAABAAAAGYAAAAXAAAAFAAAAAAAAAAAAAAA/38AAP9/AAAAAAAACQAAAAQAAAAAAAAAHgAAAGgAAAAAAAAAAAAAAAAAAAAAAAAAAAAAABAnAAAQJwAAAAAAAAAAAAAAAAAAAAAAAAAAAAAAAAAAAAAAAAAAAADIAAAAAAAAAMDA/wAAAAAATQAAADIAAAAAAAAAZAAAAAAAAAB/f38ACgAAACIAAAAYAAAAAAAAAAAAAAAAAAAAAAAAAAAAAAAAAAAAJAAAACQAAAAAAAAABwAAAAAAAAAAAAAAAAAAAAAAAAAAAAAAAAAAAH9/fwAlAAAAWAAAAAAAAAAAAAAAAAAAAAAAAAAAAAAAAAAAAAAAAAAAAAAAAAAAAAAAAAAAAAAAPwAAAAAAAACghgEAAAAAAAAAAAAAAAAADAAAAAEAAAAAAAAAAAAAAAAAAAAfAAAAVAAAADNmzAUDT4QBAAAAAAAAAAAAAAAAAAAAAAAAAAAAAAAAAAAAAAAAAAD///8Cf39/AFeJkQPMzMwAwMD/AH9/fwAAAAAAAAAAAAAAAAD///8AAAAAACEAAAAYAAAAFAAAAPgDAAC8AQAAJwoAAAwK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645160" y="281940"/>
            <a:ext cx="1005205" cy="135128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No #PSXiDiag</a:t>
            </a:r>
          </a:p>
        </p:txBody>
      </p:sp>
      <p:sp>
        <p:nvSpPr>
          <p:cNvPr id="3" name="Folien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DhJAAAsCUAABAAAAAmAAAACAAAAAEAAAAAAAAA"/>
              </a:ext>
            </a:extLst>
          </p:cNvSpPr>
          <p:nvPr>
            <p:ph type="body" idx="1"/>
          </p:nvPr>
        </p:nvSpPr>
        <p:spPr>
          <a:xfrm>
            <a:off x="609600" y="1600200"/>
            <a:ext cx="5385435" cy="4526280"/>
          </a:xfrm>
        </p:spPr>
        <p:txBody>
          <a:bodyPr/>
          <a:lstStyle/>
          <a:p>
            <a:pPr marL="0" indent="0">
              <a:buNone/>
              <a:defRPr u="sng"/>
            </a:pPr>
            <a:r>
              <a:rPr b="1" cap="none"/>
              <a:t>Everyone know this scenario</a:t>
            </a:r>
            <a:endParaRPr b="1" cap="none"/>
          </a:p>
          <a:p>
            <a:pPr marL="0" indent="0">
              <a:buNone/>
            </a:pPr>
            <a:r>
              <a:t>Your Boss ask you for the overview about the current VMware (or something else) environment.</a:t>
            </a:r>
          </a:p>
          <a:p>
            <a:pPr marL="0" indent="0">
              <a:buNone/>
            </a:pPr>
          </a:p>
          <a:p>
            <a:pPr marL="0" indent="0">
              <a:buNone/>
            </a:pPr>
            <a:r>
              <a:t>You give him the last picture that you have created and he ask you »where are the 4 new ESXi hosts?«</a:t>
            </a:r>
          </a:p>
          <a:p>
            <a:pPr marL="0" indent="0">
              <a:buNone/>
            </a:pPr>
          </a:p>
          <a:p>
            <a:pPr marL="0" indent="0">
              <a:buNone/>
            </a:pPr>
            <a:r>
              <a:t>shit... </a:t>
            </a:r>
            <a:r>
              <a:rPr cap="none">
                <a:latin typeface="Wingdings" pitchFamily="0" charset="2"/>
                <a:ea typeface="Wingdings" pitchFamily="0" charset="2"/>
                <a:cs typeface="Wingdings" pitchFamily="0" charset="2"/>
              </a:rPr>
              <a:t></a:t>
            </a:r>
            <a:endParaRPr cap="none">
              <a:latin typeface="Wingdings" pitchFamily="0" charset="2"/>
              <a:ea typeface="Wingdings" pitchFamily="0" charset="2"/>
              <a:cs typeface="Wingdings" pitchFamily="0" charset="2"/>
            </a:endParaRPr>
          </a:p>
        </p:txBody>
      </p:sp>
      <p:sp>
        <p:nvSpPr>
          <p:cNvPr id="4" name="Folientext2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yYAANgJAABARwAAsCUAABAAAAAmAAAACAAAAAAAAAAAAAAA"/>
              </a:ext>
            </a:extLst>
          </p:cNvSpPr>
          <p:nvPr>
            <p:ph type="body" idx="2"/>
          </p:nvPr>
        </p:nvSpPr>
        <p:spPr/>
        <p:txBody>
          <a:bodyPr/>
          <a:lstStyle/>
          <a:p>
            <a:pPr marL="0" indent="0">
              <a:buNone/>
            </a:pPr>
            <a:r>
              <a:t>The last picture of the environment</a:t>
            </a:r>
          </a:p>
        </p:txBody>
      </p:sp>
      <p:pic>
        <p:nvPicPr>
          <p:cNvPr id="5" name="Grafik1"/>
          <p:cNvPicPr>
            <a:picLocks noChangeAspect="1"/>
            <a:extLst>
              <a:ext uri="smNativeData">
                <pr:smNativeData xmlns:pr="smNativeData" xmlns="smNativeData" val="SMDATA_17_Rn+6YxMAAAAlAAAAEQAAAC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DNmzAUDT4QBAAAAAAAAAAAAAAAAAAAAAAAAAAAAAAAAAAAAAAAAAAD///8Cf39/AFeJkQPMzMwAwMD/AH9/fwAAAAAAAAAAAAAAAAD///8AAAAAACEAAAAYAAAAFAAAANgmAACvDQAAlUYAAEsb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314440" y="2224405"/>
            <a:ext cx="5159375" cy="221234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#PSXiDiag</a:t>
            </a:r>
          </a:p>
        </p:txBody>
      </p:sp>
      <p:sp>
        <p:nvSpPr>
          <p:cNvPr id="3" name="Folien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DhJAAAsCUAABAAAAAmAAAACAAAAAEAAAAAAAAA"/>
              </a:ext>
            </a:extLst>
          </p:cNvSpPr>
          <p:nvPr>
            <p:ph type="body" idx="1"/>
          </p:nvPr>
        </p:nvSpPr>
        <p:spPr>
          <a:xfrm>
            <a:off x="609600" y="1600200"/>
            <a:ext cx="5385435" cy="4526280"/>
          </a:xfrm>
        </p:spPr>
        <p:txBody>
          <a:bodyPr/>
          <a:lstStyle/>
          <a:p>
            <a:pPr marL="0" indent="0">
              <a:buNone/>
              <a:defRPr u="sng"/>
            </a:pPr>
            <a:r>
              <a:rPr b="1" cap="none"/>
              <a:t>You love this scenario</a:t>
            </a:r>
            <a:endParaRPr b="1" cap="none"/>
          </a:p>
          <a:p>
            <a:pPr marL="0" indent="0">
              <a:buNone/>
            </a:pPr>
            <a:r>
              <a:t>Your Boss ask you for the overview about the current VMware (or something else) environment.</a:t>
            </a:r>
          </a:p>
          <a:p>
            <a:pPr marL="0" indent="0">
              <a:buNone/>
            </a:pPr>
          </a:p>
          <a:p>
            <a:pPr marL="0" indent="0">
              <a:buNone/>
            </a:pPr>
            <a:r>
              <a:t>You give him the link to the HTML-Report that #PSXiDiag create and he say »perfect, thank you!«</a:t>
            </a:r>
          </a:p>
          <a:p>
            <a:pPr marL="0" indent="0">
              <a:buNone/>
            </a:pPr>
          </a:p>
          <a:p>
            <a:pPr marL="0" indent="0">
              <a:buNone/>
              <a:defRPr cap="none">
                <a:latin typeface="Wingdings" pitchFamily="0" charset="2"/>
                <a:ea typeface="Wingdings" pitchFamily="0" charset="2"/>
                <a:cs typeface="Wingdings" pitchFamily="0" charset="2"/>
              </a:defRPr>
            </a:pPr>
            <a:r>
              <a:rPr cap="none">
                <a:latin typeface="Calibri" pitchFamily="1" charset="0"/>
                <a:ea typeface="SimSun" pitchFamily="1" charset="0"/>
                <a:cs typeface="Times New Roman" pitchFamily="1" charset="0"/>
              </a:rPr>
              <a:t>cool... </a:t>
            </a:r>
            <a:r>
              <a:t></a:t>
            </a:r>
          </a:p>
        </p:txBody>
      </p:sp>
      <p:sp>
        <p:nvSpPr>
          <p:cNvPr id="4" name="Folientext2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yYAANgJAABARwAAsCUAABAAAAAmAAAACAAAAAAAAAAAAAAA"/>
              </a:ext>
            </a:extLst>
          </p:cNvSpPr>
          <p:nvPr>
            <p:ph type="body" idx="2"/>
          </p:nvPr>
        </p:nvSpPr>
        <p:spPr/>
        <p:txBody>
          <a:bodyPr/>
          <a:lstStyle/>
          <a:p>
            <a:pPr marL="0" indent="0">
              <a:buNone/>
            </a:pPr>
            <a:r>
              <a:t>HTML-Report of the environment</a:t>
            </a:r>
          </a:p>
        </p:txBody>
      </p:sp>
      <p:pic>
        <p:nvPicPr>
          <p:cNvPr id="5" name="Grafik1"/>
          <p:cNvPicPr>
            <a:picLocks noChangeAspect="1"/>
            <a:extLst>
              <a:ext uri="smNativeData">
                <pr:smNativeData xmlns:pr="smNativeData" xmlns="smNativeData" val="SMDATA_17_Rn+6YxMAAAAlAAAAEQAAAC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DNmzAUDT4QBAAAAAAAAAAAAAAAAAAAAAAAAAAAAAAAAAAAAAAAAAAD///8Cf39/AFeJkQPMzMwAwMD/AH9/fwAAAAAAAAAAAAAAAAD///8AAAAAACEAAAAYAAAAFAAAANgmAACNDQAA0kUAAAQe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314440" y="2202815"/>
            <a:ext cx="5035550" cy="26765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A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</p:spPr>
        <p:txBody>
          <a:bodyPr/>
          <a:lstStyle/>
          <a:p>
            <a:pPr/>
            <a:r>
              <a:t>Markdown Mermaid Diagram</a:t>
            </a:r>
          </a:p>
        </p:txBody>
      </p:sp>
      <p:sp>
        <p:nvSpPr>
          <p:cNvPr id="3" name="Folien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AAAAAAmAAAACAAAAAEAAAAAAAAA"/>
              </a:ext>
            </a:extLst>
          </p:cNvSpPr>
          <p:nvPr>
            <p:ph type="body" idx="1"/>
          </p:nvPr>
        </p:nvSpPr>
        <p:spPr>
          <a:xfrm>
            <a:off x="609600" y="1600200"/>
            <a:ext cx="10972800" cy="4526280"/>
          </a:xfrm>
        </p:spPr>
        <p:txBody>
          <a:bodyPr/>
          <a:lstStyle/>
          <a:p>
            <a:pPr/>
            <a:r>
              <a:t>The simplest way to create a diagram</a:t>
            </a:r>
          </a:p>
          <a:p>
            <a:pPr/>
            <a:r>
              <a:t>Output as Markdown</a:t>
            </a:r>
          </a:p>
          <a:p>
            <a:pPr/>
            <a:r>
              <a:t>For Visual Studio Code</a:t>
            </a:r>
          </a:p>
        </p:txBody>
      </p:sp>
      <p:pic>
        <p:nvPicPr>
          <p:cNvPr id="4" name="Grafik1"/>
          <p:cNvPicPr>
            <a:picLocks noChangeAspect="1"/>
            <a:extLst>
              <a:ext uri="smNativeData">
                <pr:smNativeData xmlns:pr="smNativeData" xmlns="smNativeData" val="SMDATA_17_Rn+6YxMAAAAlAAAAEQAAAC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DNmzAUDT4QBAAAAAAAAAAAAAAAAAAAAAAAAAAAAAAAAAAAAAAAAAAD///8Cf39/AFeJkQPMzMwAwMD/AH9/fwAAAAAAAAAAAAAAAAD///8AAAAAACEAAAAYAAAAFAAAACQsAACWFQAAbkUAACck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7175500" y="3509010"/>
            <a:ext cx="4110990" cy="23679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A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</p:spPr>
        <p:txBody>
          <a:bodyPr/>
          <a:lstStyle/>
          <a:p>
            <a:pPr/>
            <a:r>
              <a:t>HTML Mermaid Diagram</a:t>
            </a:r>
          </a:p>
        </p:txBody>
      </p:sp>
      <p:sp>
        <p:nvSpPr>
          <p:cNvPr id="3" name="Folien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AAAAAAmAAAACAAAAAEAAAAAAAAA"/>
              </a:ext>
            </a:extLst>
          </p:cNvSpPr>
          <p:nvPr>
            <p:ph type="body" idx="1"/>
          </p:nvPr>
        </p:nvSpPr>
        <p:spPr>
          <a:xfrm>
            <a:off x="609600" y="1600200"/>
            <a:ext cx="10972800" cy="4526280"/>
          </a:xfrm>
        </p:spPr>
        <p:txBody>
          <a:bodyPr/>
          <a:lstStyle/>
          <a:p>
            <a:pPr/>
            <a:r>
              <a:t>HTML- and CSS Code inside the HTML-file</a:t>
            </a:r>
          </a:p>
          <a:p>
            <a:pPr/>
            <a:r>
              <a:t>Access to mermaid.mim.js needed</a:t>
            </a:r>
          </a:p>
          <a:p>
            <a:pPr/>
            <a:r>
              <a:t>Send file as Email</a:t>
            </a:r>
          </a:p>
          <a:p>
            <a:pPr/>
          </a:p>
        </p:txBody>
      </p:sp>
      <p:pic>
        <p:nvPicPr>
          <p:cNvPr id="4" name="Grafik1"/>
          <p:cNvPicPr>
            <a:picLocks noChangeAspect="1"/>
            <a:extLst>
              <a:ext uri="smNativeData">
                <pr:smNativeData xmlns:pr="smNativeData" xmlns="smNativeData" val="SMDATA_17_Rn+6YxMAAAAlAAAAEQAAAC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DNmzAUDT4QBAAAAAAAAAAAAAAAAAAAAAAAAAAAAAAAAAAAAAAAAAAD///8Cf39/AFeJkQPMzMwAwMD/AH9/fwAAAAAAAAAAAAAAAAD///8AAAAAACEAAAAYAAAAFAAAADgsAABlFwAAgkUAAM4j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7188200" y="3803015"/>
            <a:ext cx="4110990" cy="201739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A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</p:spPr>
        <p:txBody>
          <a:bodyPr/>
          <a:lstStyle/>
          <a:p>
            <a:pPr/>
            <a:r>
              <a:t>PSHTML Mermaid Diagram</a:t>
            </a:r>
          </a:p>
        </p:txBody>
      </p:sp>
      <p:sp>
        <p:nvSpPr>
          <p:cNvPr id="3" name="Folien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AAAAAAmAAAACAAAAAEAAAAAAAAA"/>
              </a:ext>
            </a:extLst>
          </p:cNvSpPr>
          <p:nvPr>
            <p:ph type="body" idx="1"/>
          </p:nvPr>
        </p:nvSpPr>
        <p:spPr>
          <a:xfrm>
            <a:off x="609600" y="1600200"/>
            <a:ext cx="10972800" cy="4526280"/>
          </a:xfrm>
        </p:spPr>
        <p:txBody>
          <a:bodyPr/>
          <a:lstStyle/>
          <a:p>
            <a:pPr/>
            <a:r>
              <a:t>All libraries are included in the project in the assets-folder</a:t>
            </a:r>
          </a:p>
          <a:p>
            <a:pPr/>
            <a:r>
              <a:t>No access to the Internet is needed</a:t>
            </a:r>
          </a:p>
          <a:p>
            <a:pPr/>
            <a:r>
              <a:t>For Pode- or other web server</a:t>
            </a:r>
          </a:p>
        </p:txBody>
      </p:sp>
      <p:pic>
        <p:nvPicPr>
          <p:cNvPr id="4" name="Grafik1"/>
          <p:cNvPicPr>
            <a:picLocks noChangeAspect="1"/>
            <a:extLst>
              <a:ext uri="smNativeData">
                <pr:smNativeData xmlns:pr="smNativeData" xmlns="smNativeData" val="SMDATA_17_Rn+6YxMAAAAlAAAAEQAAAC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DNmzAUDT4QBAAAAAAAAAAAAAAAAAAAAAAAAAAAAAAAAAAAAAAAAAAD///8Cf39/AFeJkQPMzMwAwMD/AH9/fwAAAAAAAAAAAAAAAAD///8AAAAAACEAAAAYAAAAFAAAAAYtAADWFwAAUEYAAKAk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7319010" y="3874770"/>
            <a:ext cx="4110990" cy="20789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A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</p:spPr>
        <p:txBody>
          <a:bodyPr/>
          <a:lstStyle/>
          <a:p>
            <a:pPr/>
            <a:r>
              <a:t>CSV-file for Draw.IO</a:t>
            </a:r>
          </a:p>
        </p:txBody>
      </p:sp>
      <p:sp>
        <p:nvSpPr>
          <p:cNvPr id="3" name="Folientext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AAAAAAmAAAACAAAAAEAAAAAAAAA"/>
              </a:ext>
            </a:extLst>
          </p:cNvSpPr>
          <p:nvPr>
            <p:ph type="body" idx="1"/>
          </p:nvPr>
        </p:nvSpPr>
        <p:spPr>
          <a:xfrm>
            <a:off x="609600" y="1600200"/>
            <a:ext cx="10972800" cy="4526280"/>
          </a:xfrm>
        </p:spPr>
        <p:txBody>
          <a:bodyPr/>
          <a:lstStyle/>
          <a:p>
            <a:pPr/>
            <a:r>
              <a:t>CSV-files can be imported in to Draw.IO</a:t>
            </a:r>
          </a:p>
          <a:p>
            <a:pPr/>
            <a:r>
              <a:t>Flexible adaptable in Draw.IO</a:t>
            </a:r>
          </a:p>
        </p:txBody>
      </p:sp>
      <p:pic>
        <p:nvPicPr>
          <p:cNvPr id="4" name="Grafik1"/>
          <p:cNvPicPr>
            <a:picLocks noChangeAspect="1"/>
            <a:extLst>
              <a:ext uri="smNativeData">
                <pr:smNativeData xmlns:pr="smNativeData" xmlns="smNativeData" val="SMDATA_17_Rn+6YxMAAAAlAAAAEQAAAC8BAAAAkAAAAEgAAACQAAAASAAAAAAAAAAA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DNmzAUDT4QBAAAAAAAAAAAAAAAAAAAAAAAAAAAAAAAAAAAAAAAAAAD///8Cf39/AFeJkQPMzMwAwMD/AH9/fwAAAAAAAAAAAAAAAAD///8AAAAAACEAAAAYAAAAFAAAAAYtAADdEwAAUEYAAHck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7319010" y="3228975"/>
            <a:ext cx="4110990" cy="26987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1"/>
          <p:cNvSpPr>
            <a:spLocks noGrp="1" noChangeArrowheads="1"/>
            <a:extLst>
              <a:ext uri="smNativeData">
                <pr:smNativeData xmlns:pr="smNativeData" xmlns="smNativeData" val="SMDATA_15_Rn+6YxMAAAAlAAAAZAAAAA8BAAAAkAAAAEgAAACQAAAASAAAAAAAAAABAAAAAAAAAAEAAABQAAAAAAAAAAAA4D8AAAAAAADgPwAAAAAAAOA/AAAAAAAA4D8AAAAAAADgPwAAAAAAAOA/AAAAAAAA4D8AAAAAAADgPwAAAAAAAOA/AAAAAAAA4D8CAAAAjAAAAAAAAAAAAAAAM2bMDANPhAgAAAAAAAAAAAAAAAAAAAAAAAAAAAAAAAAAAAAAZAAAAAEAAABAAAAAAAAAAAAAAAAAAAAAAAAAAAAAAAAAAAAAAAAAAAAAAAAAAAAAAAAAAAAAAAAAAAAAAAAAAAAAAAAAAAAAAAAAAAAAAAAAAAAAAAAAAAAAAAAAAAAAFAAAADwAAAAAAAAAAAAAAP///wkUAAAAAQAAABQAAAAUAAAAFAAAAAEAAAAAAAAAZAAAAGQAAAAAAAAAZAAAAGQAAAAVAAAAYAAAAAAAAAAAAAAADwAAACADAAAAAAAAAAAAAAEAAACgMgAAVgcAAKr4//8BAAAAf39/AAEAAABkAAAAAAAAABQAAABAHwAAAAAAACYAAAAAAAAAwOD//wAAAAAmAAAAZAAAABYAAABMAAAAAAAAAAAAAAAEAAAAAAAAAAEAAABXiZE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Demo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FFFFFF"/>
      </a:dk1>
      <a:lt1>
        <a:srgbClr val="034F84"/>
      </a:lt1>
      <a:dk2>
        <a:srgbClr val="CCFFFF"/>
      </a:dk2>
      <a:lt2>
        <a:srgbClr val="578991"/>
      </a:lt2>
      <a:accent1>
        <a:srgbClr val="3366CC"/>
      </a:accent1>
      <a:accent2>
        <a:srgbClr val="00B000"/>
      </a:accent2>
      <a:accent3>
        <a:srgbClr val="209020"/>
      </a:accent3>
      <a:accent4>
        <a:srgbClr val="407040"/>
      </a:accent4>
      <a:accent5>
        <a:srgbClr val="605060"/>
      </a:accent5>
      <a:accent6>
        <a:srgbClr val="803080"/>
      </a:accent6>
      <a:hlink>
        <a:srgbClr val="212529"/>
      </a:hlink>
      <a:folHlink>
        <a:srgbClr val="FFE701"/>
      </a:folHlink>
    </a:clrScheme>
    <a:fontScheme name="Presentation">
      <a:majorFont>
        <a:latin typeface="Calibri"/>
        <a:ea typeface="SimSun"/>
        <a:cs typeface="Times New Roman"/>
      </a:majorFont>
      <a:minorFont>
        <a:latin typeface="Calibri"/>
        <a:ea typeface="SimSun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FFFFFF"/>
        </a:dk1>
        <a:lt1>
          <a:srgbClr val="034F84"/>
        </a:lt1>
        <a:dk2>
          <a:srgbClr val="CCFFFF"/>
        </a:dk2>
        <a:lt2>
          <a:srgbClr val="578991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212529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FFFFFF"/>
        </a:dk1>
        <a:lt1>
          <a:srgbClr val="034F84"/>
        </a:lt1>
        <a:dk2>
          <a:srgbClr val="CCFFFF"/>
        </a:dk2>
        <a:lt2>
          <a:srgbClr val="578991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212529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FFFFFF"/>
        </a:dk1>
        <a:lt1>
          <a:srgbClr val="034F84"/>
        </a:lt1>
        <a:dk2>
          <a:srgbClr val="CCFFFF"/>
        </a:dk2>
        <a:lt2>
          <a:srgbClr val="578991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212529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5">
        <a:dk1>
          <a:srgbClr val="FFFFFF"/>
        </a:dk1>
        <a:lt1>
          <a:srgbClr val="034F84"/>
        </a:lt1>
        <a:dk2>
          <a:srgbClr val="CCFFFF"/>
        </a:dk2>
        <a:lt2>
          <a:srgbClr val="578991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212529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6">
        <a:dk1>
          <a:srgbClr val="FFFFFF"/>
        </a:dk1>
        <a:lt1>
          <a:srgbClr val="034F84"/>
        </a:lt1>
        <a:dk2>
          <a:srgbClr val="CCFFFF"/>
        </a:dk2>
        <a:lt2>
          <a:srgbClr val="578991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212529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Tinu</cp:lastModifiedBy>
  <cp:revision>0</cp:revision>
  <dcterms:created xsi:type="dcterms:W3CDTF">2020-01-07T15:39:59Z</dcterms:created>
  <dcterms:modified xsi:type="dcterms:W3CDTF">2023-01-08T08:31:02Z</dcterms:modified>
</cp:coreProperties>
</file>